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6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  <p:sldMasterId id="2147483688" r:id="rId3"/>
  </p:sldMasterIdLst>
  <p:notesMasterIdLst>
    <p:notesMasterId r:id="rId21"/>
  </p:notesMasterIdLst>
  <p:handoutMasterIdLst>
    <p:handoutMasterId r:id="rId22"/>
  </p:handoutMasterIdLst>
  <p:sldIdLst>
    <p:sldId id="1059" r:id="rId4"/>
    <p:sldId id="2827" r:id="rId5"/>
    <p:sldId id="2716" r:id="rId6"/>
    <p:sldId id="2828" r:id="rId7"/>
    <p:sldId id="2829" r:id="rId8"/>
    <p:sldId id="2830" r:id="rId9"/>
    <p:sldId id="2821" r:id="rId10"/>
    <p:sldId id="2831" r:id="rId11"/>
    <p:sldId id="2822" r:id="rId12"/>
    <p:sldId id="2823" r:id="rId13"/>
    <p:sldId id="2824" r:id="rId14"/>
    <p:sldId id="2832" r:id="rId15"/>
    <p:sldId id="2833" r:id="rId16"/>
    <p:sldId id="2834" r:id="rId17"/>
    <p:sldId id="2835" r:id="rId18"/>
    <p:sldId id="2836" r:id="rId19"/>
    <p:sldId id="106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D990BF8-E17B-4B9F-97AB-E62DCB3087E0}">
          <p14:sldIdLst>
            <p14:sldId id="1059"/>
            <p14:sldId id="2827"/>
            <p14:sldId id="2716"/>
            <p14:sldId id="2828"/>
            <p14:sldId id="2829"/>
            <p14:sldId id="2830"/>
            <p14:sldId id="2821"/>
            <p14:sldId id="2831"/>
            <p14:sldId id="2822"/>
            <p14:sldId id="2823"/>
            <p14:sldId id="2824"/>
            <p14:sldId id="2832"/>
            <p14:sldId id="2833"/>
            <p14:sldId id="2834"/>
            <p14:sldId id="2835"/>
            <p14:sldId id="2836"/>
            <p14:sldId id="10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08">
          <p15:clr>
            <a:srgbClr val="A4A3A4"/>
          </p15:clr>
        </p15:guide>
        <p15:guide id="2" pos="76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E7EEF1"/>
    <a:srgbClr val="F28148"/>
    <a:srgbClr val="3498DB"/>
    <a:srgbClr val="9A9A9A"/>
    <a:srgbClr val="F6B1F3"/>
    <a:srgbClr val="DA9DD7"/>
    <a:srgbClr val="BFECA0"/>
    <a:srgbClr val="003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714" y="132"/>
      </p:cViewPr>
      <p:guideLst>
        <p:guide orient="horz" pos="3908"/>
        <p:guide pos="76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E24C303-DAB8-4DD4-A265-055D8B09362D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8F6A44A7-5EE4-4F05-9E9B-65B70B111D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165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53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1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2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78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6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30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946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436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5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3" y="365135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1"/>
          <p:cNvSpPr>
            <a:spLocks noGrp="1"/>
          </p:cNvSpPr>
          <p:nvPr>
            <p:ph type="title" hasCustomPrompt="1"/>
          </p:nvPr>
        </p:nvSpPr>
        <p:spPr>
          <a:xfrm>
            <a:off x="643875" y="367917"/>
            <a:ext cx="10828092" cy="938719"/>
          </a:xfrm>
        </p:spPr>
        <p:txBody>
          <a:bodyPr anchor="b"/>
          <a:lstStyle>
            <a:lvl1pPr>
              <a:lnSpc>
                <a:spcPts val="3300"/>
              </a:lnSpc>
              <a:defRPr sz="3200" b="1">
                <a:solidFill>
                  <a:srgbClr val="003F88"/>
                </a:solidFill>
              </a:defRPr>
            </a:lvl1pPr>
          </a:lstStyle>
          <a:p>
            <a:r>
              <a:rPr lang="en-US" altLang="zh-CN" dirty="0"/>
              <a:t>Enter the title</a:t>
            </a:r>
            <a:endParaRPr lang="zh-CN" altLang="en-US" dirty="0"/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14"/>
          </p:nvPr>
        </p:nvSpPr>
        <p:spPr>
          <a:xfrm>
            <a:off x="643873" y="1822071"/>
            <a:ext cx="10825267" cy="429933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31" name="灯片编号占位符 13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6BD756-2043-4D3F-8A1C-008CD49984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4096075"/>
            <a:ext cx="775136" cy="230828"/>
          </a:xfrm>
          <a:prstGeom prst="rect">
            <a:avLst/>
          </a:prstGeom>
        </p:spPr>
        <p:txBody>
          <a:bodyPr wrap="square" lIns="91424" tIns="45718" rIns="91424" bIns="45718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3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5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3" y="365135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4096075"/>
            <a:ext cx="775136" cy="230828"/>
          </a:xfrm>
          <a:prstGeom prst="rect">
            <a:avLst/>
          </a:prstGeom>
        </p:spPr>
        <p:txBody>
          <a:bodyPr wrap="square" lIns="91424" tIns="45718" rIns="91424" bIns="45718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3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165" indent="0">
              <a:buNone/>
              <a:defRPr sz="1100"/>
            </a:lvl5pPr>
            <a:lvl6pPr marL="2285365" indent="0">
              <a:buNone/>
              <a:defRPr sz="1100"/>
            </a:lvl6pPr>
            <a:lvl7pPr marL="2742565" indent="0">
              <a:buNone/>
              <a:defRPr sz="1100"/>
            </a:lvl7pPr>
            <a:lvl8pPr marL="3199765" indent="0">
              <a:buNone/>
              <a:defRPr sz="1100"/>
            </a:lvl8pPr>
            <a:lvl9pPr marL="365696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24" tIns="45718" rIns="9142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7F0B2568-B2EA-4BFB-AE09-5EEA1C9758BF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806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50613" y="152083"/>
            <a:ext cx="712787" cy="7112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0" y="954405"/>
            <a:ext cx="12210415" cy="0"/>
          </a:xfrm>
          <a:prstGeom prst="line">
            <a:avLst/>
          </a:prstGeom>
          <a:ln w="57150">
            <a:solidFill>
              <a:srgbClr val="01458E"/>
            </a:solidFill>
          </a:ln>
        </p:spPr>
        <p:style>
          <a:lnRef idx="3">
            <a:srgbClr val="5B9BD5"/>
          </a:lnRef>
          <a:fillRef idx="0">
            <a:srgbClr val="5B9BD5"/>
          </a:fillRef>
          <a:effectRef idx="2">
            <a:srgbClr val="5B9BD5"/>
          </a:effectRef>
          <a:fontRef idx="minor">
            <a:sysClr val="windowText" lastClr="000000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advClick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8068" name="Picture 7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250613" y="152083"/>
            <a:ext cx="712787" cy="7112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0" y="954405"/>
            <a:ext cx="12210415" cy="0"/>
          </a:xfrm>
          <a:prstGeom prst="line">
            <a:avLst/>
          </a:prstGeom>
          <a:ln w="57150">
            <a:solidFill>
              <a:srgbClr val="01458E"/>
            </a:solidFill>
          </a:ln>
        </p:spPr>
        <p:style>
          <a:lnRef idx="3">
            <a:srgbClr val="5B9BD5"/>
          </a:lnRef>
          <a:fillRef idx="0">
            <a:srgbClr val="5B9BD5"/>
          </a:fillRef>
          <a:effectRef idx="2">
            <a:srgbClr val="5B9BD5"/>
          </a:effectRef>
          <a:fontRef idx="minor">
            <a:sysClr val="windowText" lastClr="000000"/>
          </a:fontRef>
        </p:style>
      </p:cxn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24" tIns="45718" rIns="9142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27305" y="0"/>
            <a:ext cx="12219305" cy="6858000"/>
          </a:xfrm>
          <a:prstGeom prst="rect">
            <a:avLst/>
          </a:prstGeom>
          <a:blipFill dpi="0" rotWithShape="1">
            <a:blip r:embed="rId1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1" r:id="rId12"/>
    <p:sldLayoutId id="2147483702" r:id="rId13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../media/image20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7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1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1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13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心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2" y="277495"/>
            <a:ext cx="2919730" cy="7588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44668" y="1740131"/>
            <a:ext cx="8153702" cy="1191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buClr>
                <a:srgbClr val="FF0000"/>
              </a:buClr>
              <a:buSzTx/>
              <a:buNone/>
            </a:pPr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FAB </a:t>
            </a:r>
            <a:r>
              <a:rPr lang="zh-CN" altLang="en-US" sz="5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异常事件处理流程</a:t>
            </a:r>
            <a:endParaRPr lang="en-US" altLang="zh-CN" sz="5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0682DDC0-54F3-48CA-93E4-CB11FDBA1D65}"/>
              </a:ext>
            </a:extLst>
          </p:cNvPr>
          <p:cNvSpPr txBox="1"/>
          <p:nvPr/>
        </p:nvSpPr>
        <p:spPr>
          <a:xfrm>
            <a:off x="4133040" y="3216520"/>
            <a:ext cx="3925920" cy="14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50000"/>
              </a:lnSpc>
              <a:buClr>
                <a:srgbClr val="FF0000"/>
              </a:buClr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制造部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郭伦君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  <a:p>
            <a:pPr algn="ctr" fontAlgn="base">
              <a:lnSpc>
                <a:spcPct val="150000"/>
              </a:lnSpc>
              <a:buClr>
                <a:srgbClr val="FF0000"/>
              </a:buClr>
            </a:pP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2022/05/03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038932-ECC0-C48F-E664-7E467C744E9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0C4A33F-BF4F-3363-8C8D-673D8BB9655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CBCD9C-8AAA-FF44-4E7A-716F4773819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lt"/>
                </a:rPr>
                <a:t>3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DC85434-1F38-7940-5033-084846B45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1179130"/>
            <a:ext cx="8460154" cy="56293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902852-52B5-A241-5E7B-B44F523C66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异味及处理流程</a:t>
            </a:r>
          </a:p>
        </p:txBody>
      </p:sp>
    </p:spTree>
    <p:extLst>
      <p:ext uri="{BB962C8B-B14F-4D97-AF65-F5344CB8AC3E}">
        <p14:creationId xmlns:p14="http://schemas.microsoft.com/office/powerpoint/2010/main" val="2735536681"/>
      </p:ext>
    </p:extLst>
  </p:cSld>
  <p:clrMapOvr>
    <a:masterClrMapping/>
  </p:clrMapOvr>
  <p:transition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E7ABD92-5902-70BA-0554-623F51A2AD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A86FE0-2CCE-0A5B-34B6-7C5E190F52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6B64B0-5686-CC3E-A732-DB836C5330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4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4C56C6A-EE7B-F9E6-6ACE-2695D5FF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1040088"/>
            <a:ext cx="8635083" cy="56430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C77BD1-C3DE-B46B-1572-7DB4E6A5E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异味及处理流程</a:t>
            </a:r>
          </a:p>
        </p:txBody>
      </p:sp>
    </p:spTree>
    <p:extLst>
      <p:ext uri="{BB962C8B-B14F-4D97-AF65-F5344CB8AC3E}">
        <p14:creationId xmlns:p14="http://schemas.microsoft.com/office/powerpoint/2010/main" val="3445803779"/>
      </p:ext>
    </p:extLst>
  </p:cSld>
  <p:clrMapOvr>
    <a:masterClrMapping/>
  </p:clrMapOvr>
  <p:transition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E7ABD92-5902-70BA-0554-623F51A2AD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A86FE0-2CCE-0A5B-34B6-7C5E190F52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6B64B0-5686-CC3E-A732-DB836C5330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4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C77BD1-C3DE-B46B-1572-7DB4E6A5E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FAB</a:t>
            </a:r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跳电及处理流程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83E51-433E-A37D-3A35-8AEEB25603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9" t="10838" r="734" b="103"/>
          <a:stretch/>
        </p:blipFill>
        <p:spPr>
          <a:xfrm>
            <a:off x="1187178" y="1009722"/>
            <a:ext cx="8677792" cy="54915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6CB81F-AB0F-5CF9-DA85-5712FB5BEABD}"/>
              </a:ext>
            </a:extLst>
          </p:cNvPr>
          <p:cNvSpPr/>
          <p:nvPr/>
        </p:nvSpPr>
        <p:spPr>
          <a:xfrm>
            <a:off x="809038" y="6314414"/>
            <a:ext cx="1497859" cy="28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220730"/>
      </p:ext>
    </p:extLst>
  </p:cSld>
  <p:clrMapOvr>
    <a:masterClrMapping/>
  </p:clrMapOvr>
  <p:transition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E7ABD92-5902-70BA-0554-623F51A2AD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A86FE0-2CCE-0A5B-34B6-7C5E190F52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6B64B0-5686-CC3E-A732-DB836C5330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4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C77BD1-C3DE-B46B-1572-7DB4E6A5E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6" y="311245"/>
            <a:ext cx="7554615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火灾气体或化学品泄漏的处理方法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6CB81F-AB0F-5CF9-DA85-5712FB5BEABD}"/>
              </a:ext>
            </a:extLst>
          </p:cNvPr>
          <p:cNvSpPr/>
          <p:nvPr/>
        </p:nvSpPr>
        <p:spPr>
          <a:xfrm>
            <a:off x="809038" y="6314414"/>
            <a:ext cx="1497859" cy="28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62C266-A898-38F3-08B4-09D88C054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82" y="1280915"/>
            <a:ext cx="9469650" cy="48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31812"/>
      </p:ext>
    </p:extLst>
  </p:cSld>
  <p:clrMapOvr>
    <a:masterClrMapping/>
  </p:clrMapOvr>
  <p:transition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E7ABD92-5902-70BA-0554-623F51A2AD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A86FE0-2CCE-0A5B-34B6-7C5E190F52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6B64B0-5686-CC3E-A732-DB836C5330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4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C77BD1-C3DE-B46B-1572-7DB4E6A5E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6" y="311245"/>
            <a:ext cx="7554615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火灾气体或化学品泄漏的处理方法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6CB81F-AB0F-5CF9-DA85-5712FB5BEABD}"/>
              </a:ext>
            </a:extLst>
          </p:cNvPr>
          <p:cNvSpPr/>
          <p:nvPr/>
        </p:nvSpPr>
        <p:spPr>
          <a:xfrm>
            <a:off x="809038" y="6314414"/>
            <a:ext cx="1497859" cy="28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4C48F-2EF3-62A8-1885-6EEDFAD7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634" y="1047690"/>
            <a:ext cx="8712842" cy="58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19470"/>
      </p:ext>
    </p:ext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E7ABD92-5902-70BA-0554-623F51A2AD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A86FE0-2CCE-0A5B-34B6-7C5E190F52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6B64B0-5686-CC3E-A732-DB836C5330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4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C77BD1-C3DE-B46B-1572-7DB4E6A5E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6" y="311245"/>
            <a:ext cx="7554615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火灾气体或化学品泄漏的处理方法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6CB81F-AB0F-5CF9-DA85-5712FB5BEABD}"/>
              </a:ext>
            </a:extLst>
          </p:cNvPr>
          <p:cNvSpPr/>
          <p:nvPr/>
        </p:nvSpPr>
        <p:spPr>
          <a:xfrm>
            <a:off x="809038" y="6314414"/>
            <a:ext cx="1497859" cy="28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48668-ED72-B0B5-8605-B245109A6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013" y="993766"/>
            <a:ext cx="8351849" cy="55529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408209-9911-8394-3D6D-6FCC8D47D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06" y="0"/>
            <a:ext cx="1035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026"/>
      </p:ext>
    </p:extLst>
  </p:cSld>
  <p:clrMapOvr>
    <a:masterClrMapping/>
  </p:clrMapOvr>
  <p:transition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E7ABD92-5902-70BA-0554-623F51A2AD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A86FE0-2CCE-0A5B-34B6-7C5E190F52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6B64B0-5686-CC3E-A732-DB836C5330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4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C77BD1-C3DE-B46B-1572-7DB4E6A5E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6" y="311245"/>
            <a:ext cx="7554615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其他意外事件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6CB81F-AB0F-5CF9-DA85-5712FB5BEABD}"/>
              </a:ext>
            </a:extLst>
          </p:cNvPr>
          <p:cNvSpPr/>
          <p:nvPr/>
        </p:nvSpPr>
        <p:spPr>
          <a:xfrm>
            <a:off x="809038" y="6314414"/>
            <a:ext cx="1497859" cy="28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0E197D-D8CA-00CA-C43C-31FAB8DC9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71" y="1316881"/>
            <a:ext cx="8757138" cy="38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82387"/>
      </p:ext>
    </p:extLst>
  </p:cSld>
  <p:clrMapOvr>
    <a:masterClrMapping/>
  </p:clrMapOvr>
  <p:transition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54007" y="2449121"/>
            <a:ext cx="3883985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>
              <a:buClrTx/>
              <a:buSzTx/>
              <a:buFontTx/>
            </a:pPr>
            <a:r>
              <a:rPr lang="en-US" altLang="zh-CN" sz="5400" dirty="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Thank you</a:t>
            </a:r>
            <a:r>
              <a:rPr lang="zh-CN" altLang="en-US" sz="5400" dirty="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！</a:t>
            </a:r>
          </a:p>
        </p:txBody>
      </p:sp>
      <p:pic>
        <p:nvPicPr>
          <p:cNvPr id="7" name="图片 6" descr="中心logo2">
            <a:extLst>
              <a:ext uri="{FF2B5EF4-FFF2-40B4-BE49-F238E27FC236}">
                <a16:creationId xmlns:a16="http://schemas.microsoft.com/office/drawing/2014/main" id="{5ED856A7-C0E7-46A1-B382-DE1EFF53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2" y="277495"/>
            <a:ext cx="2919730" cy="7588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18580D-B447-6D70-6881-327A06DD4F5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3662" y="313481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目录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E8F646-A3A4-F3B7-3E83-D54474BB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15" y="1117770"/>
            <a:ext cx="7458123" cy="51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10975"/>
      </p:ext>
    </p:extLst>
  </p:cSld>
  <p:clrMapOvr>
    <a:masterClrMapping/>
  </p:clrMapOvr>
  <p:transition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F0CA52-AA89-34DB-6F14-84C2C258C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837" y="1051795"/>
            <a:ext cx="7743717" cy="580620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19F06-E9D5-AA3E-CE50-6F7218A34D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49E21C-2273-E60A-C9D1-7F140DE91D5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ACB3B4E-A50A-3350-D37D-C5500F8F61E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lt"/>
                </a:rPr>
                <a:t>1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866F657-7635-5A2F-4FF0-3FF869AD67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安全事件通报流程</a:t>
            </a:r>
          </a:p>
        </p:txBody>
      </p:sp>
    </p:spTree>
    <p:extLst>
      <p:ext uri="{BB962C8B-B14F-4D97-AF65-F5344CB8AC3E}">
        <p14:creationId xmlns:p14="http://schemas.microsoft.com/office/powerpoint/2010/main" val="2865134877"/>
      </p:ext>
    </p:extLst>
  </p:cSld>
  <p:clrMapOvr>
    <a:masterClrMapping/>
  </p:clrMapOvr>
  <p:transition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19F06-E9D5-AA3E-CE50-6F7218A34D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49E21C-2273-E60A-C9D1-7F140DE91D5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ACB3B4E-A50A-3350-D37D-C5500F8F61E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2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866F657-7635-5A2F-4FF0-3FF869AD67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fontScale="925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MFG</a:t>
            </a:r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常见安全事件及预防措施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514F7-2333-19E9-C1B2-71145690FC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313"/>
          <a:stretch/>
        </p:blipFill>
        <p:spPr>
          <a:xfrm>
            <a:off x="743627" y="1353502"/>
            <a:ext cx="9291327" cy="53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8251"/>
      </p:ext>
    </p:extLst>
  </p:cSld>
  <p:clrMapOvr>
    <a:masterClrMapping/>
  </p:clrMapOvr>
  <p:transition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19F06-E9D5-AA3E-CE50-6F7218A34D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49E21C-2273-E60A-C9D1-7F140DE91D5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ACB3B4E-A50A-3350-D37D-C5500F8F61E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2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866F657-7635-5A2F-4FF0-3FF869AD67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fontScale="925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MFG</a:t>
            </a:r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常见安全事件及预防措施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CDA280-B056-3C49-F125-4A1CF0FF3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4" y="1512979"/>
            <a:ext cx="10190354" cy="48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888"/>
      </p:ext>
    </p:extLst>
  </p:cSld>
  <p:clrMapOvr>
    <a:masterClrMapping/>
  </p:clrMapOvr>
  <p:transition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119F06-E9D5-AA3E-CE50-6F7218A34D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49E21C-2273-E60A-C9D1-7F140DE91D5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ACB3B4E-A50A-3350-D37D-C5500F8F61E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2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866F657-7635-5A2F-4FF0-3FF869AD67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fontScale="925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MFG</a:t>
            </a:r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常见安全事件及预防措施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32B2E-306F-F0AB-28F4-AAF8913A1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882" y="1235673"/>
            <a:ext cx="9484518" cy="53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5437"/>
      </p:ext>
    </p:extLst>
  </p:cSld>
  <p:clrMapOvr>
    <a:masterClrMapping/>
  </p:clrMapOvr>
  <p:transition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FA49A8-C6DD-4C9D-B4FB-33C88C1D720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F69682D-41DA-4E1D-9BF3-C8C90CADE4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ABE0326-1580-4000-9DD9-1EC96AFC50D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lt"/>
                </a:rPr>
                <a:t>3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8E01A68-8DC2-4BDC-9C57-E6F135A884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异味及处理流程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D10619-CCAA-6D15-F897-268F5AD0AA29}"/>
              </a:ext>
            </a:extLst>
          </p:cNvPr>
          <p:cNvGrpSpPr/>
          <p:nvPr/>
        </p:nvGrpSpPr>
        <p:grpSpPr>
          <a:xfrm>
            <a:off x="897471" y="1097073"/>
            <a:ext cx="8368186" cy="5187754"/>
            <a:chOff x="897471" y="1097073"/>
            <a:chExt cx="8368186" cy="51877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EABC9C3-D455-3BDB-A375-B5DE21D9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471" y="1097073"/>
              <a:ext cx="8368186" cy="518775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7664949-DC0D-62A5-FAB3-963B71222834}"/>
                </a:ext>
              </a:extLst>
            </p:cNvPr>
            <p:cNvSpPr/>
            <p:nvPr/>
          </p:nvSpPr>
          <p:spPr>
            <a:xfrm>
              <a:off x="2116015" y="3288323"/>
              <a:ext cx="750277" cy="281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6318110"/>
      </p:ext>
    </p:extLst>
  </p:cSld>
  <p:clrMapOvr>
    <a:masterClrMapping/>
  </p:clrMapOvr>
  <p:transition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FA49A8-C6DD-4C9D-B4FB-33C88C1D720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F69682D-41DA-4E1D-9BF3-C8C90CADE4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ABE0326-1580-4000-9DD9-1EC96AFC50D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lt"/>
                </a:rPr>
                <a:t>3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8E01A68-8DC2-4BDC-9C57-E6F135A884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异味及处理流程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42E437-71BB-DAFD-AB4E-A7C567645AB0}"/>
              </a:ext>
            </a:extLst>
          </p:cNvPr>
          <p:cNvSpPr/>
          <p:nvPr/>
        </p:nvSpPr>
        <p:spPr>
          <a:xfrm>
            <a:off x="744415" y="5814646"/>
            <a:ext cx="1752600" cy="832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303960-C5CA-4C31-CBE7-7A604EA081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7"/>
          <a:stretch/>
        </p:blipFill>
        <p:spPr>
          <a:xfrm>
            <a:off x="1117600" y="1012078"/>
            <a:ext cx="9084965" cy="55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86568"/>
      </p:ext>
    </p:extLst>
  </p:cSld>
  <p:clrMapOvr>
    <a:masterClrMapping/>
  </p:clrMapOvr>
  <p:transition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FA49A8-C6DD-4C9D-B4FB-33C88C1D720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98747" y="147051"/>
            <a:ext cx="818853" cy="736157"/>
            <a:chOff x="3939744" y="1048763"/>
            <a:chExt cx="961880" cy="864786"/>
          </a:xfrm>
          <a:solidFill>
            <a:schemeClr val="accent1">
              <a:lumMod val="20000"/>
              <a:lumOff val="80000"/>
              <a:alpha val="22000"/>
            </a:schemeClr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F69682D-41DA-4E1D-9BF3-C8C90CADE41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84467" y="1396392"/>
              <a:ext cx="517157" cy="517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ABE0326-1580-4000-9DD9-1EC96AFC50D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39744" y="1048763"/>
              <a:ext cx="768391" cy="7683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170" tIns="46990" rIns="90170" bIns="46990"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2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1DF0060-45F1-57C4-2A84-0B4D84CDE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332" y="1162537"/>
            <a:ext cx="8032652" cy="55782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0AD3C1D-9D46-6E4D-7163-18555AC10F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31477" y="311245"/>
            <a:ext cx="4978400" cy="517525"/>
          </a:xfrm>
          <a:prstGeom prst="rect">
            <a:avLst/>
          </a:prstGeom>
          <a:noFill/>
        </p:spPr>
        <p:txBody>
          <a:bodyPr wrap="square" lIns="90170" tIns="46990" rIns="90170" bIns="46990" anchor="b" anchorCtr="0">
            <a:normAutofit lnSpcReduction="10000"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zh-CN" altLang="en-US" sz="2800" b="1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异味及处理流程</a:t>
            </a:r>
          </a:p>
        </p:txBody>
      </p:sp>
    </p:spTree>
    <p:extLst>
      <p:ext uri="{BB962C8B-B14F-4D97-AF65-F5344CB8AC3E}">
        <p14:creationId xmlns:p14="http://schemas.microsoft.com/office/powerpoint/2010/main" val="3172410927"/>
      </p:ext>
    </p:extLst>
  </p:cSld>
  <p:clrMapOvr>
    <a:masterClrMapping/>
  </p:clrMapOvr>
  <p:transition advClick="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i*3"/>
  <p:tag name="KSO_WM_TEMPLATE_CATEGORY" val="custom"/>
  <p:tag name="KSO_WM_TEMPLATE_INDEX" val="2020283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FILL_FORE_SCHEMECOLOR_INDEX" val="5"/>
  <p:tag name="KSO_WM_UNI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1_1"/>
  <p:tag name="KSO_WM_UNIT_LAYERLEVEL" val="1_1_1"/>
  <p:tag name="KSO_WM_UNIT_HIGHLIGHT" val="0"/>
  <p:tag name="KSO_WM_UNIT_COMPATIBLE" val="0"/>
  <p:tag name="KSO_WM_TEMPLATE_CATEGORY" val="custom"/>
  <p:tag name="KSO_WM_TEMPLATE_INDEX" val="20202835"/>
  <p:tag name="KSO_WM_UNIT_ID" val="custom20202835_4*l_h_a*1_1_1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" val="13"/>
  <p:tag name="KSO_WM_UNIT_TEXT_FILL_TYPE" val="1"/>
  <p:tag name="KSO_WM_UNIT_USESOURCEFORMAT_APPLY" val="1"/>
  <p:tag name="KSO_WM_DIAGRAM_GROUP_CODE" val="l1-1"/>
  <p:tag name="KSO_WM_UNIT_VALUE" val="10"/>
  <p:tag name="KSO_WM_UNIT_ISNUMDGMTITL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1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35_4*l_h_i*1_1_2"/>
  <p:tag name="KSO_WM_TEMPLATE_CATEGORY" val="custom"/>
  <p:tag name="KSO_WM_TEMPLATE_INDEX" val="2020283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50154</TotalTime>
  <Words>102</Words>
  <Application>Microsoft Office PowerPoint</Application>
  <PresentationFormat>宽屏</PresentationFormat>
  <Paragraphs>33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方正小标宋简体</vt:lpstr>
      <vt:lpstr>宋体</vt:lpstr>
      <vt:lpstr>Arial</vt:lpstr>
      <vt:lpstr>Calibri</vt:lpstr>
      <vt:lpstr>Times New Roman</vt:lpstr>
      <vt:lpstr>Wingdings</vt:lpstr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通用商务PPT模板</dc:title>
  <dc:creator>第一PPT</dc:creator>
  <cp:keywords>www.1ppt.com</cp:keywords>
  <dc:description>www.1ppt.com</dc:description>
  <cp:lastModifiedBy>谷 朋</cp:lastModifiedBy>
  <cp:revision>856</cp:revision>
  <dcterms:created xsi:type="dcterms:W3CDTF">2020-01-11T13:54:00Z</dcterms:created>
  <dcterms:modified xsi:type="dcterms:W3CDTF">2022-07-04T09:52:39Z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